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7" r:id="rId2"/>
    <p:sldId id="294" r:id="rId3"/>
    <p:sldId id="295" r:id="rId4"/>
    <p:sldId id="290" r:id="rId5"/>
    <p:sldId id="292" r:id="rId6"/>
    <p:sldId id="293" r:id="rId7"/>
    <p:sldId id="289" r:id="rId8"/>
    <p:sldId id="272" r:id="rId9"/>
    <p:sldId id="299" r:id="rId10"/>
    <p:sldId id="298" r:id="rId11"/>
    <p:sldId id="273" r:id="rId12"/>
    <p:sldId id="274" r:id="rId13"/>
    <p:sldId id="275" r:id="rId14"/>
    <p:sldId id="276" r:id="rId15"/>
    <p:sldId id="283" r:id="rId16"/>
    <p:sldId id="297" r:id="rId17"/>
    <p:sldId id="286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92" autoAdjust="0"/>
    <p:restoredTop sz="94660"/>
  </p:normalViewPr>
  <p:slideViewPr>
    <p:cSldViewPr snapToGrid="0">
      <p:cViewPr varScale="1">
        <p:scale>
          <a:sx n="89" d="100"/>
          <a:sy n="89" d="100"/>
        </p:scale>
        <p:origin x="2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54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67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93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6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41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11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83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09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69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20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2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D95A3-209B-4A3A-B84B-31D4978F125A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2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8089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712" y="1062037"/>
            <a:ext cx="6886575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788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85" y="118100"/>
            <a:ext cx="10722634" cy="665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762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34" y="129396"/>
            <a:ext cx="11266098" cy="656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309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17" y="0"/>
            <a:ext cx="10728279" cy="6788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91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1" y="141797"/>
            <a:ext cx="11723298" cy="651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325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35" y="0"/>
            <a:ext cx="10631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275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967" y="0"/>
            <a:ext cx="106280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199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76" y="0"/>
            <a:ext cx="116094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971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4" y="128481"/>
            <a:ext cx="11690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TONG QUAT TOAN THUC TE </a:t>
            </a:r>
            <a:r>
              <a:rPr lang="en-US" dirty="0" err="1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cac</a:t>
            </a:r>
            <a:r>
              <a:rPr lang="en-US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</a:t>
            </a:r>
            <a:r>
              <a:rPr lang="en-US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en-US" dirty="0" err="1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sai</a:t>
            </a:r>
            <a:endParaRPr lang="en-US" dirty="0" smtClean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Lai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suat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hang (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hk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Lap Phuong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bac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nhat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hk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Chuyen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dong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thang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toc, la Phuong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bac 2):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gio</a:t>
            </a:r>
            <a:endParaRPr lang="en-US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Dang 1,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nhung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cac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xuat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), ca no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xuoi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dong,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nguoc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Cac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chia het,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nhuan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lich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am lich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don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nhung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lap ty so (HK I lam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dc)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1274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8950" y="2643981"/>
            <a:ext cx="6134100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510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5162" y="3348831"/>
            <a:ext cx="5781675" cy="130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08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8975" y="2028825"/>
            <a:ext cx="573405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540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862" y="2409825"/>
            <a:ext cx="6010275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151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625" y="1714500"/>
            <a:ext cx="60007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340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4" y="128481"/>
            <a:ext cx="11690867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TONG KET CAC DANG TOAN NHAN DIEN</a:t>
            </a:r>
            <a:endParaRPr lang="en-US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cach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lap he PT/ PT (dang 1)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Lai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suat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ngan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hang (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tinh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tung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hk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sai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Dạng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thay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đổi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khó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Cano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xuôi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dòng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ngược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dòng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vận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tốc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dòng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nước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Giai</a:t>
            </a:r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</a:t>
            </a:r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toan</a:t>
            </a:r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cach</a:t>
            </a:r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 (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Nhưng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đơn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giống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MÒ,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rợ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Tiền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thưởng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v..v</a:t>
            </a:r>
            <a:endParaRPr lang="en-US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US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Dang Viet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PT y=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ax+b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Nghich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–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a, b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PT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đường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thẳng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câu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Lưu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ý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Taxi,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Tiền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thưởng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Dang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san 1 Phuong Trinh (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bieu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thuc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 Tim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nghich</a:t>
            </a:r>
            <a:endParaRPr lang="en-US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Chuyển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CÓ GIA TỐC: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rơi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tự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sức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gió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thuyền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buồm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Phương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bậc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 (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ôn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Thầy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Sang)</a:t>
            </a:r>
          </a:p>
          <a:p>
            <a:endParaRPr lang="en-US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LAI CAC BAI DA SAI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Tong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dang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lap PT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Lai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suat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hang (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hk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Lap Phuong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bac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nhat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hk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Dang 1,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nhung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cac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xuat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), ca no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xuoi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dong,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nguoc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Cac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chia het,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nhuan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lich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am lich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don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nhung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lap ty so (HK I lam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dc)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6190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694" y="135078"/>
            <a:ext cx="10358446" cy="641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951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722" y="267419"/>
            <a:ext cx="11791278" cy="654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751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3632</TotalTime>
  <Words>363</Words>
  <Application>Microsoft Office PowerPoint</Application>
  <PresentationFormat>Widescreen</PresentationFormat>
  <Paragraphs>31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Tinhpt</dc:creator>
  <cp:lastModifiedBy>Tinhpt</cp:lastModifiedBy>
  <cp:revision>108</cp:revision>
  <dcterms:created xsi:type="dcterms:W3CDTF">2021-02-11T11:20:39Z</dcterms:created>
  <dcterms:modified xsi:type="dcterms:W3CDTF">2021-06-03T05:30:46Z</dcterms:modified>
</cp:coreProperties>
</file>

<file path=docProps/thumbnail.jpeg>
</file>